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88163" cy="10018713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8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A63DEA49-89B4-354A-C3D1-2DD7432302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9A46D577-517F-6B87-DE40-F0445C67A03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645CC7FA-A012-7AB8-922C-2F8CAFE25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52ED-EF2E-4CE8-935A-04D36F4EFABF}" type="datetimeFigureOut">
              <a:rPr lang="cs-CZ" smtClean="0"/>
              <a:t>03.09.2026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5BD7AAAD-B6B9-AB5F-25E3-40AFA4FBE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A2863EC5-0141-0C08-BC3F-97FA064B44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0086F-D0A6-4798-B07A-ADD04C5F91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761139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FFB74CDC-BA52-A3FC-7D1C-0EB89BFB3D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08AA6AF8-E783-1E79-0EE1-8D73A90F753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F7296D55-82D0-107D-CB26-66828797C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52ED-EF2E-4CE8-935A-04D36F4EFABF}" type="datetimeFigureOut">
              <a:rPr lang="cs-CZ" smtClean="0"/>
              <a:t>03.09.2026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D57AF93D-1243-A2BA-D0BC-C9498B749E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BA5A935-08A4-7139-DF7B-7E1701AE59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0086F-D0A6-4798-B07A-ADD04C5F91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40674443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A9C4A3-F4E2-0C06-2BBC-08698A0079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332C04B0-CC3A-6DE5-5DBF-806BFCFD18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E095FD17-6B43-DAD6-E95E-92FDC60838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52ED-EF2E-4CE8-935A-04D36F4EFABF}" type="datetimeFigureOut">
              <a:rPr lang="cs-CZ" smtClean="0"/>
              <a:t>03.09.2026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98FAB197-9C1A-5363-D267-8B5F95CAAF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77595313-FBAD-B579-7457-453F3A68C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0086F-D0A6-4798-B07A-ADD04C5F91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3249576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2995768-88F3-3BB4-CD5A-C314A8A013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89B9059-A68F-4163-6545-8BD0D6664D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66414A9A-A0B8-023F-0BB3-CC1B845E049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E0C8C41A-9F6A-FDE2-B290-555C78FA9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52ED-EF2E-4CE8-935A-04D36F4EFABF}" type="datetimeFigureOut">
              <a:rPr lang="cs-CZ" smtClean="0"/>
              <a:t>03.09.2026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58BD1BD1-001C-8928-4FCD-A1702B807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09A06659-8ACD-BB96-A3B2-6393A3E2D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0086F-D0A6-4798-B07A-ADD04C5F91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364848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90540A-6166-F2C3-F999-C21E5A1CC5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0CDDD2EE-CD3B-469E-5149-42FF49D9D45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4" name="Zástupný obsah 3">
            <a:extLst>
              <a:ext uri="{FF2B5EF4-FFF2-40B4-BE49-F238E27FC236}">
                <a16:creationId xmlns:a16="http://schemas.microsoft.com/office/drawing/2014/main" id="{85FF17CE-1910-359E-7A2D-2960B75929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text 4">
            <a:extLst>
              <a:ext uri="{FF2B5EF4-FFF2-40B4-BE49-F238E27FC236}">
                <a16:creationId xmlns:a16="http://schemas.microsoft.com/office/drawing/2014/main" id="{E13E2E1D-9051-F765-2C54-36E7CB2D542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6" name="Zástupný obsah 5">
            <a:extLst>
              <a:ext uri="{FF2B5EF4-FFF2-40B4-BE49-F238E27FC236}">
                <a16:creationId xmlns:a16="http://schemas.microsoft.com/office/drawing/2014/main" id="{797FBDCC-EE92-96E0-B7D2-BA0A16CE2A6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datum 6">
            <a:extLst>
              <a:ext uri="{FF2B5EF4-FFF2-40B4-BE49-F238E27FC236}">
                <a16:creationId xmlns:a16="http://schemas.microsoft.com/office/drawing/2014/main" id="{8CF5A1CF-5772-949D-D076-3CE00BA0A7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52ED-EF2E-4CE8-935A-04D36F4EFABF}" type="datetimeFigureOut">
              <a:rPr lang="cs-CZ" smtClean="0"/>
              <a:t>03.09.2026</a:t>
            </a:fld>
            <a:endParaRPr lang="cs-CZ"/>
          </a:p>
        </p:txBody>
      </p:sp>
      <p:sp>
        <p:nvSpPr>
          <p:cNvPr id="8" name="Zástupný symbol pro zápatí 7">
            <a:extLst>
              <a:ext uri="{FF2B5EF4-FFF2-40B4-BE49-F238E27FC236}">
                <a16:creationId xmlns:a16="http://schemas.microsoft.com/office/drawing/2014/main" id="{45F82557-6441-BE34-4D9E-B25B151F49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>
            <a:extLst>
              <a:ext uri="{FF2B5EF4-FFF2-40B4-BE49-F238E27FC236}">
                <a16:creationId xmlns:a16="http://schemas.microsoft.com/office/drawing/2014/main" id="{B8C8EE16-275C-A7A8-1EA3-66C304636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0086F-D0A6-4798-B07A-ADD04C5F91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06771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8A99F96-9759-A8CA-4541-E383674965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datum 2">
            <a:extLst>
              <a:ext uri="{FF2B5EF4-FFF2-40B4-BE49-F238E27FC236}">
                <a16:creationId xmlns:a16="http://schemas.microsoft.com/office/drawing/2014/main" id="{EA23F9AA-185B-0D97-4149-0FD638AD76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52ED-EF2E-4CE8-935A-04D36F4EFABF}" type="datetimeFigureOut">
              <a:rPr lang="cs-CZ" smtClean="0"/>
              <a:t>03.09.2026</a:t>
            </a:fld>
            <a:endParaRPr lang="cs-CZ"/>
          </a:p>
        </p:txBody>
      </p:sp>
      <p:sp>
        <p:nvSpPr>
          <p:cNvPr id="4" name="Zástupný symbol pro zápatí 3">
            <a:extLst>
              <a:ext uri="{FF2B5EF4-FFF2-40B4-BE49-F238E27FC236}">
                <a16:creationId xmlns:a16="http://schemas.microsoft.com/office/drawing/2014/main" id="{B0979709-363A-32FB-F2E8-9BFFE6571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>
            <a:extLst>
              <a:ext uri="{FF2B5EF4-FFF2-40B4-BE49-F238E27FC236}">
                <a16:creationId xmlns:a16="http://schemas.microsoft.com/office/drawing/2014/main" id="{791EF74E-3D50-8D60-B7C8-D265CE7BB7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0086F-D0A6-4798-B07A-ADD04C5F91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019059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>
            <a:extLst>
              <a:ext uri="{FF2B5EF4-FFF2-40B4-BE49-F238E27FC236}">
                <a16:creationId xmlns:a16="http://schemas.microsoft.com/office/drawing/2014/main" id="{F3F6594C-EAD2-0E1D-D8BD-A3376C743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52ED-EF2E-4CE8-935A-04D36F4EFABF}" type="datetimeFigureOut">
              <a:rPr lang="cs-CZ" smtClean="0"/>
              <a:t>03.09.2026</a:t>
            </a:fld>
            <a:endParaRPr lang="cs-CZ"/>
          </a:p>
        </p:txBody>
      </p:sp>
      <p:sp>
        <p:nvSpPr>
          <p:cNvPr id="3" name="Zástupný symbol pro zápatí 2">
            <a:extLst>
              <a:ext uri="{FF2B5EF4-FFF2-40B4-BE49-F238E27FC236}">
                <a16:creationId xmlns:a16="http://schemas.microsoft.com/office/drawing/2014/main" id="{A40FCCF0-AB60-C8D1-93B3-82F0439A6B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>
            <a:extLst>
              <a:ext uri="{FF2B5EF4-FFF2-40B4-BE49-F238E27FC236}">
                <a16:creationId xmlns:a16="http://schemas.microsoft.com/office/drawing/2014/main" id="{87BB1F85-6769-F427-F004-FD21248420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0086F-D0A6-4798-B07A-ADD04C5F91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66093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C20E1E9-831B-6826-DB30-F13DC367AD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obsah 2">
            <a:extLst>
              <a:ext uri="{FF2B5EF4-FFF2-40B4-BE49-F238E27FC236}">
                <a16:creationId xmlns:a16="http://schemas.microsoft.com/office/drawing/2014/main" id="{75752B41-30E2-B5DD-6ADA-2822E3BAD2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557C41CA-EC6A-C58D-5FCC-C5DE45F999C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9C7812BC-642B-FF0C-86EE-BDDFED8D4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52ED-EF2E-4CE8-935A-04D36F4EFABF}" type="datetimeFigureOut">
              <a:rPr lang="cs-CZ" smtClean="0"/>
              <a:t>03.09.2026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F94C7F2A-8315-D084-272D-15A7C31E0B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D89CC178-B84E-DEDB-9F6E-A297D2599A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0086F-D0A6-4798-B07A-ADD04C5F91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21216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38FD044-C6EA-16C4-176A-6950F1F95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s-CZ"/>
              <a:t>Kliknutím lze upravit styl.</a:t>
            </a:r>
          </a:p>
        </p:txBody>
      </p:sp>
      <p:sp>
        <p:nvSpPr>
          <p:cNvPr id="3" name="Zástupný symbol obrázku 2">
            <a:extLst>
              <a:ext uri="{FF2B5EF4-FFF2-40B4-BE49-F238E27FC236}">
                <a16:creationId xmlns:a16="http://schemas.microsoft.com/office/drawing/2014/main" id="{BAAF20EA-DA53-C529-C035-F71466F2A0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text 3">
            <a:extLst>
              <a:ext uri="{FF2B5EF4-FFF2-40B4-BE49-F238E27FC236}">
                <a16:creationId xmlns:a16="http://schemas.microsoft.com/office/drawing/2014/main" id="{D6E2F890-49B4-79C4-0267-F8CF8D5868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Po kliknutí můžete upravovat styly textu v předloze.</a:t>
            </a:r>
          </a:p>
        </p:txBody>
      </p:sp>
      <p:sp>
        <p:nvSpPr>
          <p:cNvPr id="5" name="Zástupný symbol pro datum 4">
            <a:extLst>
              <a:ext uri="{FF2B5EF4-FFF2-40B4-BE49-F238E27FC236}">
                <a16:creationId xmlns:a16="http://schemas.microsoft.com/office/drawing/2014/main" id="{78351FF8-465B-6F0A-1A55-4FE0A1469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52ED-EF2E-4CE8-935A-04D36F4EFABF}" type="datetimeFigureOut">
              <a:rPr lang="cs-CZ" smtClean="0"/>
              <a:t>03.09.2026</a:t>
            </a:fld>
            <a:endParaRPr lang="cs-CZ"/>
          </a:p>
        </p:txBody>
      </p:sp>
      <p:sp>
        <p:nvSpPr>
          <p:cNvPr id="6" name="Zástupný symbol pro zápatí 5">
            <a:extLst>
              <a:ext uri="{FF2B5EF4-FFF2-40B4-BE49-F238E27FC236}">
                <a16:creationId xmlns:a16="http://schemas.microsoft.com/office/drawing/2014/main" id="{C4F2C11E-8011-53CD-D09C-2ABDFDB74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>
            <a:extLst>
              <a:ext uri="{FF2B5EF4-FFF2-40B4-BE49-F238E27FC236}">
                <a16:creationId xmlns:a16="http://schemas.microsoft.com/office/drawing/2014/main" id="{E8D23698-E9B9-41DF-921F-2EEAF66B3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0086F-D0A6-4798-B07A-ADD04C5F91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8908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BD55202E-D04D-D753-0B31-FF81CAD96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8F1964F-7F02-2B3D-501B-4928F2084A2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70BAEBBE-AAC4-126D-458A-791251206A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52ED-EF2E-4CE8-935A-04D36F4EFABF}" type="datetimeFigureOut">
              <a:rPr lang="cs-CZ" smtClean="0"/>
              <a:t>03.09.2026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73AE47A3-08EA-CE5E-EE04-8C3C8AE1C3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504502BD-F1AF-7E4F-C640-7F3A2A081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0086F-D0A6-4798-B07A-ADD04C5F91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928366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>
            <a:extLst>
              <a:ext uri="{FF2B5EF4-FFF2-40B4-BE49-F238E27FC236}">
                <a16:creationId xmlns:a16="http://schemas.microsoft.com/office/drawing/2014/main" id="{51DEFF1E-F85D-E159-7622-AE9D5CAEF9A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>
            <a:extLst>
              <a:ext uri="{FF2B5EF4-FFF2-40B4-BE49-F238E27FC236}">
                <a16:creationId xmlns:a16="http://schemas.microsoft.com/office/drawing/2014/main" id="{A623F17F-B835-E0C5-BB3C-E7BA3B6F1BC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9EF26927-A596-E9BC-4F03-0BAD9DB559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3852ED-EF2E-4CE8-935A-04D36F4EFABF}" type="datetimeFigureOut">
              <a:rPr lang="cs-CZ" smtClean="0"/>
              <a:t>03.09.2026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F645FC57-3A56-ACBB-AA0E-27E604078E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ED0047A5-E8E2-B05A-365B-20B82A43C5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C0086F-D0A6-4798-B07A-ADD04C5F91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7704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nadpis 1">
            <a:extLst>
              <a:ext uri="{FF2B5EF4-FFF2-40B4-BE49-F238E27FC236}">
                <a16:creationId xmlns:a16="http://schemas.microsoft.com/office/drawing/2014/main" id="{19489A5B-9D8A-2BBD-38D3-6B3A55544B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text 2">
            <a:extLst>
              <a:ext uri="{FF2B5EF4-FFF2-40B4-BE49-F238E27FC236}">
                <a16:creationId xmlns:a16="http://schemas.microsoft.com/office/drawing/2014/main" id="{E2B3723C-C91D-0A94-B6DC-32AE07F705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/>
              <a:t>Po kliknutí můžete upravovat styly textu v předloze.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datum 3">
            <a:extLst>
              <a:ext uri="{FF2B5EF4-FFF2-40B4-BE49-F238E27FC236}">
                <a16:creationId xmlns:a16="http://schemas.microsoft.com/office/drawing/2014/main" id="{5F11D064-EC35-2A1C-0F81-BED72B987D0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3852ED-EF2E-4CE8-935A-04D36F4EFABF}" type="datetimeFigureOut">
              <a:rPr lang="cs-CZ" smtClean="0"/>
              <a:t>03.09.2026</a:t>
            </a:fld>
            <a:endParaRPr lang="cs-CZ"/>
          </a:p>
        </p:txBody>
      </p:sp>
      <p:sp>
        <p:nvSpPr>
          <p:cNvPr id="5" name="Zástupný symbol pro zápatí 4">
            <a:extLst>
              <a:ext uri="{FF2B5EF4-FFF2-40B4-BE49-F238E27FC236}">
                <a16:creationId xmlns:a16="http://schemas.microsoft.com/office/drawing/2014/main" id="{8FEAF026-3D4D-725E-0C97-FE00B89C40E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>
            <a:extLst>
              <a:ext uri="{FF2B5EF4-FFF2-40B4-BE49-F238E27FC236}">
                <a16:creationId xmlns:a16="http://schemas.microsoft.com/office/drawing/2014/main" id="{F267DF98-A6DD-1C5F-A281-024423765A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2C0086F-D0A6-4798-B07A-ADD04C5F911E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39973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nadpis 2">
            <a:extLst>
              <a:ext uri="{FF2B5EF4-FFF2-40B4-BE49-F238E27FC236}">
                <a16:creationId xmlns:a16="http://schemas.microsoft.com/office/drawing/2014/main" id="{16C42A83-5017-B5B4-7429-DCB1C2B311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5CCB621B-78BE-D02F-B260-66E4D2262E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59"/>
            <a:ext cx="12192000" cy="6868493"/>
          </a:xfrm>
          <a:prstGeom prst="rect">
            <a:avLst/>
          </a:prstGeom>
        </p:spPr>
      </p:pic>
      <p:sp>
        <p:nvSpPr>
          <p:cNvPr id="7" name="TextovéPole 6">
            <a:extLst>
              <a:ext uri="{FF2B5EF4-FFF2-40B4-BE49-F238E27FC236}">
                <a16:creationId xmlns:a16="http://schemas.microsoft.com/office/drawing/2014/main" id="{C31AB8F4-706E-F0B5-3140-397362455408}"/>
              </a:ext>
            </a:extLst>
          </p:cNvPr>
          <p:cNvSpPr txBox="1"/>
          <p:nvPr/>
        </p:nvSpPr>
        <p:spPr>
          <a:xfrm>
            <a:off x="3303917" y="733246"/>
            <a:ext cx="5753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/>
              <a:t>KULTURNÍ DŮM KRASÍKOV 1.10.2026 17:00 Hod</a:t>
            </a:r>
          </a:p>
        </p:txBody>
      </p:sp>
    </p:spTree>
    <p:extLst>
      <p:ext uri="{BB962C8B-B14F-4D97-AF65-F5344CB8AC3E}">
        <p14:creationId xmlns:p14="http://schemas.microsoft.com/office/powerpoint/2010/main" val="3661244830"/>
      </p:ext>
    </p:extLst>
  </p:cSld>
  <p:clrMapOvr>
    <a:masterClrMapping/>
  </p:clrMapOvr>
</p:sld>
</file>

<file path=ppt/theme/theme1.xml><?xml version="1.0" encoding="utf-8"?>
<a:theme xmlns:a="http://schemas.openxmlformats.org/drawingml/2006/main" name="Motiv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</Words>
  <Application>Microsoft Office PowerPoint</Application>
  <PresentationFormat>Širokoúhlá obrazovka</PresentationFormat>
  <Paragraphs>1</Paragraphs>
  <Slides>1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Motiv Office</vt:lpstr>
      <vt:lpstr>Prezentace aplikace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Starosta</dc:creator>
  <cp:lastModifiedBy>Starosta</cp:lastModifiedBy>
  <cp:revision>1</cp:revision>
  <cp:lastPrinted>2026-09-03T07:18:59Z</cp:lastPrinted>
  <dcterms:created xsi:type="dcterms:W3CDTF">2026-09-03T07:18:52Z</dcterms:created>
  <dcterms:modified xsi:type="dcterms:W3CDTF">2026-09-03T07:19:45Z</dcterms:modified>
</cp:coreProperties>
</file>