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8163" cy="100187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AC1178-FEB1-D97C-4EE1-3CC82D98EE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10B1AEE-3E1D-2BFF-51FF-60B23DF7C0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427E0F-2CA6-81D8-150F-E82C88D6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F5D12-EE8E-487C-ACA0-AAFE7D49C70C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05FC433-9E63-F32A-C175-0ED5B30E8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35628D-98D3-F717-4AA0-417E7B49C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2F7-D87B-43DB-A581-C196D541C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0675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042BFF-6F44-0228-1D49-0934CC568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463E2E4-FDF3-0D71-25B2-8C0E99C4B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A95CA1-4F04-3052-BEF5-4F6253181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F5D12-EE8E-487C-ACA0-AAFE7D49C70C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E24D23-5C95-5193-ABCF-66164C0F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690E34B-C3E0-6705-D754-73C0FA7F7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2F7-D87B-43DB-A581-C196D541C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4290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248FBCC-513B-792B-3BB8-CE5F07B0BD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77739BF-B85B-75F7-82C1-BDD6B8B50D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4D4CDBC-F1B0-A90E-C28B-397D3B14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F5D12-EE8E-487C-ACA0-AAFE7D49C70C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BBAB011-9D6D-AF51-36D2-A1BF72D4A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95AD625-B0B0-D6B6-E072-6C248E24E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2F7-D87B-43DB-A581-C196D541C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1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042EFC-1D38-2C9B-8A03-4CE1D0283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06E3D0-0A5D-802B-BFDC-824B5D35A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07F3117-2718-CB45-D8D2-74DC71498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F5D12-EE8E-487C-ACA0-AAFE7D49C70C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D1275ED-D051-5559-F2BC-B2941872A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CEA2991-2890-884B-27FB-3CEC3198B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2F7-D87B-43DB-A581-C196D541C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56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96CADC-4A52-B35C-C443-AD8F15DA2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21C820C-0B1A-5194-7F95-1F5713205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6C0C1E8-E96A-76B1-C0A9-17600AEC4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F5D12-EE8E-487C-ACA0-AAFE7D49C70C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A15C2E-797E-3693-623D-A1D6B1977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21527-12F5-16CF-16F1-2EDB840FE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2F7-D87B-43DB-A581-C196D541C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8197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3B455C-5E68-5180-9052-B60BB7BEA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A8F656-6675-C185-D543-9C09B8E78F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06C95C5-D81F-07B3-FA10-EE8094DCC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F7E404A-4DE4-7905-596B-22A527266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F5D12-EE8E-487C-ACA0-AAFE7D49C70C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76D5F92-C067-06C2-2122-690C29240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F9291D5-A791-A8AD-D067-01016F3FC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2F7-D87B-43DB-A581-C196D541C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3739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9D0AC5-4975-1AFD-CEAA-15D53F320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F9CE851-7638-BB49-B218-F048CB443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A67EE84-68B2-BDBE-E7B0-3C2EC11499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95F77A5-5A25-FA87-DB5E-DAE890C9E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C88A269-EFD3-911C-C136-D090F10E31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1DA7C37-813F-5228-5001-1DE15141D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F5D12-EE8E-487C-ACA0-AAFE7D49C70C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A314909-0719-2FB9-7B4C-961864902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4E12E95-1442-4DCB-DEB2-45884029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2F7-D87B-43DB-A581-C196D541C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6385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5CC6CC-D5F7-D936-27C1-8A255A119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AFC145D-EAA1-6918-DEDC-F54FD9178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F5D12-EE8E-487C-ACA0-AAFE7D49C70C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F2FC97B-CB0B-54CA-743E-D8944BF4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247E94A-9D3B-C72A-83FE-D705019B9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2F7-D87B-43DB-A581-C196D541C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0340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292D994-1F0E-7D49-4ECC-0474B3C8E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F5D12-EE8E-487C-ACA0-AAFE7D49C70C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5626F0F-ECDA-98D1-6F8D-AF5177E5E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2BE43DE-67BC-DCCD-8F56-CB8FCA862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2F7-D87B-43DB-A581-C196D541C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2721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DC28C6-6318-8BEA-CFFE-FF51BD501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0445E1-CC08-3B95-E005-0D4957429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536AC0C-DA89-21D4-CEBC-831AC92DBC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7856AE6-3C1D-8088-41F9-26F4CCF59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F5D12-EE8E-487C-ACA0-AAFE7D49C70C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C8106D8-68E1-C918-8CD6-CCB422B4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3445DC0-6B34-2FBB-CBF6-F0CF14E0D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2F7-D87B-43DB-A581-C196D541C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502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4EDD45-8C3C-8817-5C45-3C332A52F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7FBC353-78BB-396D-17E1-F7B526F164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A697F82-2521-29AF-ADF3-27E922763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F0AF23C-6935-3E7B-414B-EE030A1F7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F5D12-EE8E-487C-ACA0-AAFE7D49C70C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46CD3E4-BD45-76B7-1708-5A600D0DD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CF4230C-DD60-68D7-8DA0-686EFFB1C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5C2F7-D87B-43DB-A581-C196D541C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2826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A6CF162-0334-DD80-8F3D-AE9A99786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E00FEEE-42A6-A78A-807D-848E5CFEB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B749E2A-4007-9264-D45D-9168FB21AF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F5D12-EE8E-487C-ACA0-AAFE7D49C70C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0F840E6-CBBE-141B-88A8-6676F738FD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81B7D9D-4FE9-B762-E814-FEC5DD861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5C2F7-D87B-43DB-A581-C196D541C9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18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vatebniasistentka.cz/dodavatele/svatebni-dekorace/a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pt/confete-fl%C3%A2mula-festa-carnaval-1925258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F338A0-5E03-72E6-3BC5-D9F64B5B42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1344260">
            <a:off x="-95580" y="3907459"/>
            <a:ext cx="4498057" cy="3154221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br>
              <a:rPr lang="cs-CZ" dirty="0"/>
            </a:br>
            <a:r>
              <a:rPr lang="cs-CZ" b="1" dirty="0">
                <a:solidFill>
                  <a:srgbClr val="00B0F0"/>
                </a:solidFill>
                <a:latin typeface="Book Antiqua" panose="02040602050305030304" pitchFamily="18" charset="0"/>
              </a:rPr>
              <a:t>DĚTSKÝ MAŠKARNÍ KARNEVAL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046B704-CF61-7740-FDA2-43A6D31300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20723193">
            <a:off x="8314954" y="4758678"/>
            <a:ext cx="3728483" cy="1655762"/>
          </a:xfrm>
        </p:spPr>
        <p:txBody>
          <a:bodyPr>
            <a:normAutofit lnSpcReduction="1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Kde: Kulturní dům Krasíkov</a:t>
            </a:r>
          </a:p>
          <a:p>
            <a:r>
              <a:rPr lang="cs-CZ" b="1" dirty="0">
                <a:solidFill>
                  <a:srgbClr val="FF0000"/>
                </a:solidFill>
              </a:rPr>
              <a:t>Kdy: 14.02.2026</a:t>
            </a:r>
          </a:p>
          <a:p>
            <a:r>
              <a:rPr lang="cs-CZ" b="1" dirty="0">
                <a:solidFill>
                  <a:srgbClr val="FF0000"/>
                </a:solidFill>
              </a:rPr>
              <a:t>V kolik: 15:00-17:30</a:t>
            </a:r>
          </a:p>
          <a:p>
            <a:r>
              <a:rPr lang="cs-CZ" dirty="0"/>
              <a:t>Vstupné dobrovolné</a:t>
            </a:r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A58270B-C853-6495-FA3F-88D28A00DF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727200" y="457199"/>
            <a:ext cx="7453745" cy="3401569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838DF51C-3C75-C25A-9902-16C05B46AD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758466" y="53526"/>
            <a:ext cx="10291020" cy="4161858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33D18C91-016A-D715-DB5F-20B2780AD1DE}"/>
              </a:ext>
            </a:extLst>
          </p:cNvPr>
          <p:cNvSpPr txBox="1"/>
          <p:nvPr/>
        </p:nvSpPr>
        <p:spPr>
          <a:xfrm>
            <a:off x="5330034" y="4215384"/>
            <a:ext cx="15319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rgbClr val="7030A0"/>
                </a:solidFill>
                <a:latin typeface="Myanmar Text" panose="020B0502040204020203" pitchFamily="34" charset="0"/>
                <a:cs typeface="Myanmar Text" panose="020B0502040204020203" pitchFamily="34" charset="0"/>
              </a:rPr>
              <a:t>Program plný her, soutěží a hlavně tancování </a:t>
            </a:r>
          </a:p>
        </p:txBody>
      </p:sp>
    </p:spTree>
    <p:extLst>
      <p:ext uri="{BB962C8B-B14F-4D97-AF65-F5344CB8AC3E}">
        <p14:creationId xmlns:p14="http://schemas.microsoft.com/office/powerpoint/2010/main" val="27020311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29</Words>
  <Application>Microsoft Office PowerPoint</Application>
  <PresentationFormat>Širokoúhlá obrazovka</PresentationFormat>
  <Paragraphs>6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Arial</vt:lpstr>
      <vt:lpstr>Book Antiqua</vt:lpstr>
      <vt:lpstr>Calibri</vt:lpstr>
      <vt:lpstr>Calibri Light</vt:lpstr>
      <vt:lpstr>Myanmar Text</vt:lpstr>
      <vt:lpstr>Motiv Office</vt:lpstr>
      <vt:lpstr>   DĚTSKÝ MAŠKARNÍ KARNEVAL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Petr Jeřábek</dc:creator>
  <cp:lastModifiedBy>obeckrasikov@outlook.cz</cp:lastModifiedBy>
  <cp:revision>3</cp:revision>
  <cp:lastPrinted>2026-01-06T08:04:46Z</cp:lastPrinted>
  <dcterms:created xsi:type="dcterms:W3CDTF">2026-01-06T07:52:28Z</dcterms:created>
  <dcterms:modified xsi:type="dcterms:W3CDTF">2026-01-06T08:08:46Z</dcterms:modified>
</cp:coreProperties>
</file>